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EC16-BD37-48BF-AEFD-2A47509FC3E5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0502-B3FE-41A0-A79E-4AE85942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6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 গুলো শিক্ষক</a:t>
            </a:r>
            <a:r>
              <a:rPr lang="bn-BD" b="1" baseline="0" dirty="0" smtClean="0"/>
              <a:t> ব্যাখ্যা করতেপারেন।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 গুলো শিক্ষক</a:t>
            </a:r>
            <a:r>
              <a:rPr lang="bn-BD" b="1" baseline="0" dirty="0" smtClean="0"/>
              <a:t> ব্যাখ্যা করতেপারেন।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করবেন 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B0502-B3FE-41A0-A79E-4AE85942EA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মূলায়ানের প্রশ্ন সূনির্দিষ্ট</a:t>
            </a:r>
            <a:r>
              <a:rPr lang="bn-BD" b="1" baseline="0" dirty="0" smtClean="0"/>
              <a:t> ভাবে শিক্ষার্থীদের থেকে করা যেতে পারে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5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</a:t>
            </a:r>
            <a:r>
              <a:rPr lang="bn-BD" b="1" baseline="0" smtClean="0"/>
              <a:t>পারে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6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হজরত আবু বকর রাঃ এর পরিচিতি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 গুলো শিক্ষক</a:t>
            </a:r>
            <a:r>
              <a:rPr lang="bn-BD" b="1" baseline="0" dirty="0" smtClean="0"/>
              <a:t> ব্যাখ্যা করতেপারেন।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 গুলো শিক্ষক</a:t>
            </a:r>
            <a:r>
              <a:rPr lang="bn-BD" b="1" baseline="0" dirty="0" smtClean="0"/>
              <a:t> ব্যাখ্যা করতেপারেন।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57D3-90C8-47CA-9396-C14881D5DC9E}" type="datetimeFigureOut">
              <a:rPr lang="en-US" smtClean="0"/>
              <a:t>15-Apr-17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699D-9554-49A3-A845-77BEE828B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686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57200"/>
            <a:ext cx="64844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2036492"/>
            <a:ext cx="6629400" cy="3526108"/>
          </a:xfrm>
          <a:prstGeom prst="rect">
            <a:avLst/>
          </a:prstGeom>
          <a:noFill/>
          <a:ln w="5715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ভণ্ড নবীর আবির্ভাব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অস্বীকার কারী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মুরতাদ তথা ইসলাম ত্যাগ কারীদের  তান্ডব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685800"/>
            <a:ext cx="6324600" cy="92333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খিলাফতকালীন সমস্যাসমূহ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590800" y="457200"/>
            <a:ext cx="3733800" cy="8382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অবদান সমূহ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981200"/>
            <a:ext cx="8305799" cy="45259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সমূদয় সম্পদ আল্লাহর রাস্তায় ব্যয়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খলিফা নির্বাচিত হওয়ার পর জাতির উদ্দেশ্য অঙ্গীকার মূলক ভাষণ প্রদান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অবিশ্যম্ভাবী সমূহ বিপদ থেকে রাষ্ট্রকে রক্ষা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প্রশাসনিক কাজে  স্বচ্ছতা ও জবাবদীহিতা প্রতিষ্ঠা 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" y="270244"/>
            <a:ext cx="8596058" cy="6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0" y="5388114"/>
            <a:ext cx="815847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আবু বকর (রাঃ)এর পাঁচটি কৃতিত্ব উল্লেখ কর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059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057400" y="533400"/>
            <a:ext cx="4729566" cy="8382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কোরআন সংরক্ষণ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80729" y="2895600"/>
            <a:ext cx="7391400" cy="27733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রিদ্দার যুদ্ধে অসংখ্য হাফেজ শহীদ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 সংরক্ষক কমিটি গঠন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কার্যকরী পদক্ষেপ গ্রহণ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Computer City\Pictures\কুরআন,হাদিস\Hafezi Qurah Shari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r="20619" b="17531"/>
          <a:stretch/>
        </p:blipFill>
        <p:spPr bwMode="auto">
          <a:xfrm>
            <a:off x="6786966" y="381000"/>
            <a:ext cx="1768090" cy="18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152399" y="356105"/>
            <a:ext cx="2177845" cy="185738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7968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4724400"/>
            <a:ext cx="80010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আবু বকর  (রা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এর পাঁচটি  চারিত্রিক  বৈশিষ্ট্য  ঊল্লেখ  কর 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r\IMG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667000" y="533400"/>
            <a:ext cx="3733800" cy="1371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66800" y="2362200"/>
            <a:ext cx="7162800" cy="3992563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সিদ্দিক কার উপাধী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আতিক শব্দের অর্থ কী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মুরতাদ  কী ?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তিনি কোন গোত্রে জন্ম গ্রহণ করেন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তাবুক যুদ্ধ কাদের বিরুদ্ধে ছিল  ?</a:t>
            </a:r>
          </a:p>
          <a:p>
            <a:pPr marL="742950" indent="-742950">
              <a:buSzPct val="80000"/>
              <a:buFont typeface="+mj-lt"/>
              <a:buAutoNum type="arabicPeriod"/>
            </a:pP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4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819400" y="273844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305961"/>
            <a:ext cx="83058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SzPct val="80000"/>
            </a:pP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 (রা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কে ইসলামের ত্রাণ কর্তা বলাহয়  কেন ?  বর্ণনা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25550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Nirih Bangali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201881"/>
            <a:ext cx="7391400" cy="215091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76249"/>
            <a:ext cx="8628952" cy="607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32-Point Star 10"/>
          <p:cNvSpPr/>
          <p:nvPr/>
        </p:nvSpPr>
        <p:spPr>
          <a:xfrm>
            <a:off x="352425" y="414580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2333625" y="163378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4391025" y="2852980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6143625" y="41148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শনিবার, 15 এপ্রিল 2017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7525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3" y="1323474"/>
            <a:ext cx="1728537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222492" y="1645292"/>
            <a:ext cx="3519714" cy="45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3600" y="519178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24" y="30578"/>
            <a:ext cx="952500" cy="1238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87" y="30578"/>
            <a:ext cx="952500" cy="1238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69" y="30578"/>
            <a:ext cx="952500" cy="1238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6" y="30578"/>
            <a:ext cx="952500" cy="12382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5" y="30578"/>
            <a:ext cx="952500" cy="1238250"/>
          </a:xfrm>
          <a:prstGeom prst="rect">
            <a:avLst/>
          </a:prstGeom>
        </p:spPr>
      </p:pic>
      <p:pic>
        <p:nvPicPr>
          <p:cNvPr id="44" name="Picture 43" descr="gfgfhghgjhgjghj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268828"/>
            <a:ext cx="1122207" cy="1295400"/>
          </a:xfrm>
          <a:prstGeom prst="rect">
            <a:avLst/>
          </a:prstGeom>
        </p:spPr>
      </p:pic>
      <p:pic>
        <p:nvPicPr>
          <p:cNvPr id="45" name="Picture 44" descr="gfgfhghgjhgjghjh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828"/>
            <a:ext cx="1292367" cy="1295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32" y="6092787"/>
            <a:ext cx="952500" cy="6191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97" y="30578"/>
            <a:ext cx="952500" cy="12382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27" y="6092787"/>
            <a:ext cx="952500" cy="6191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27" y="6092787"/>
            <a:ext cx="952500" cy="619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27" y="6137879"/>
            <a:ext cx="952500" cy="6191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07" y="6137879"/>
            <a:ext cx="952500" cy="619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6137879"/>
            <a:ext cx="952500" cy="6191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1" y="6137879"/>
            <a:ext cx="952500" cy="619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11" y="6137879"/>
            <a:ext cx="952500" cy="6191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0" y="6137879"/>
            <a:ext cx="952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61353"/>
            <a:ext cx="8305800" cy="3354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বলতো দেখি  ইসলামের সর্ব প্রথম খলিফার </a:t>
            </a:r>
          </a:p>
          <a:p>
            <a:pPr algn="ctr"/>
            <a:r>
              <a:rPr lang="bn-BD" sz="6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কী </a:t>
            </a:r>
            <a:r>
              <a:rPr lang="bn-BD" sz="8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7" name="Picture 8" descr="C:\Users\Computer City\Pictures\119824_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831"/>
            <a:ext cx="8465948" cy="61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59152" y="381000"/>
            <a:ext cx="4485341" cy="91440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0" y="838200"/>
            <a:ext cx="3810000" cy="43434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হজরত আবুবকর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68205"/>
            <a:ext cx="19812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 - ০৫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-   ০৬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পৃষ্ঠা  -১৬২-৬৩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200401" y="381000"/>
            <a:ext cx="2438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371600"/>
            <a:ext cx="8458200" cy="4419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‘হযরত আবু বকর এর পরিচিতি বলতে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‘হযরত আবু বকর এর চরিত্র ও কৃতিত্ব ব্যাখ্যা করতে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ইসলামে হযরত আবু বকর এর অবদান সমূহ  বর্ণনা করতে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‘তার শাসন প্রণালী ও কোরআন সংরক্ষণের বিষয় বিশ্লেষণ করতে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7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14401" y="609600"/>
            <a:ext cx="6934199" cy="685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হজরত আবু বকর এর  পরিচিতি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2408237"/>
            <a:ext cx="8991600" cy="3535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‘হযরত আবু বকর  (রা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) ৫৭০ খ্রী কুরাইশ বংশের তায়িম গোত্রে জন্ম গ্রহণ করেন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পিতার নাম আব্দুল্লাহ , তিনি মহানবীর সাথে সবসময় ছায়ার মত থাকতেন ।সিদ্দিক,আতিক তাঁর উপাধি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5593" y="3548419"/>
            <a:ext cx="6102808" cy="253124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আবু বকর (রাঃ)এর পরিচিতি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3"/>
          <a:stretch/>
        </p:blipFill>
        <p:spPr>
          <a:xfrm>
            <a:off x="6248401" y="1676400"/>
            <a:ext cx="3004457" cy="33528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444700" y="617200"/>
            <a:ext cx="5497115" cy="164306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133600" y="1447800"/>
            <a:ext cx="6248400" cy="452596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ততা ও নির্ভীক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অনাড়ম্বর জীবন যাপন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  উপাধী লাভ 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মহানবীর সাথে সবসময় ছায়ার মত থাকতেন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সত্যনিষ্টা ও প্রজাদরদী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দৃঢ়তা ও বিচক্ষণ শাসক 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04800"/>
            <a:ext cx="4697128" cy="110799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 ও কৃতিত্ব 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62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513</Words>
  <Application>Microsoft Office PowerPoint</Application>
  <PresentationFormat>On-screen Show (4:3)</PresentationFormat>
  <Paragraphs>96</Paragraphs>
  <Slides>17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Computer City</cp:lastModifiedBy>
  <cp:revision>4</cp:revision>
  <dcterms:created xsi:type="dcterms:W3CDTF">2016-09-15T13:32:38Z</dcterms:created>
  <dcterms:modified xsi:type="dcterms:W3CDTF">2017-04-15T03:24:30Z</dcterms:modified>
</cp:coreProperties>
</file>